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76" r:id="rId18"/>
    <p:sldId id="278" r:id="rId19"/>
    <p:sldId id="284" r:id="rId20"/>
    <p:sldId id="286" r:id="rId21"/>
    <p:sldId id="285" r:id="rId22"/>
    <p:sldId id="283" r:id="rId23"/>
    <p:sldId id="277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150" d="100"/>
          <a:sy n="150" d="100"/>
        </p:scale>
        <p:origin x="55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06.12.2017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574" y="1690689"/>
            <a:ext cx="2447627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7" y="1690689"/>
            <a:ext cx="2447627" cy="435133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99" y="1690689"/>
            <a:ext cx="2447626" cy="4351335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3657599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4815443" y="4141470"/>
            <a:ext cx="26068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4A2BD35-5A8D-49A5-B0CA-299584923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685604"/>
            <a:ext cx="2447627" cy="435133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EBBE232-8F87-49D7-AB36-840B71E66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66" y="1685604"/>
            <a:ext cx="2447629" cy="43513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01E7F5D-2F42-4E6C-805F-3D5026C9D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7904" y="1685603"/>
            <a:ext cx="2447628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832F9F-CEA2-4FCB-90E9-F348C0F43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832F9F-CEA2-4FCB-90E9-F348C0F43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832F9F-CEA2-4FCB-90E9-F348C0F43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2FD209-8E52-4734-A4BF-5D9167D1B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Database Update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E2D9C6-68F0-42B3-8A12-FDB10DBF5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66031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 err="1"/>
              <a:t>Usage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Abstract Factory Pattern</a:t>
            </a:r>
          </a:p>
        </p:txBody>
      </p:sp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243</Words>
  <Application>Microsoft Office PowerPoint</Application>
  <PresentationFormat>Breitbild</PresentationFormat>
  <Paragraphs>89</Paragraphs>
  <Slides>27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3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</vt:lpstr>
      <vt:lpstr>Android App #1</vt:lpstr>
      <vt:lpstr>Android App #2</vt:lpstr>
      <vt:lpstr>Android App #3</vt:lpstr>
      <vt:lpstr>Android App #4</vt:lpstr>
      <vt:lpstr>Android App #5</vt:lpstr>
      <vt:lpstr>Website #1</vt:lpstr>
      <vt:lpstr>Website #2</vt:lpstr>
      <vt:lpstr>Website #3</vt:lpstr>
      <vt:lpstr>Database Update</vt:lpstr>
      <vt:lpstr>And in the code…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Eva Jobst</cp:lastModifiedBy>
  <cp:revision>80</cp:revision>
  <dcterms:created xsi:type="dcterms:W3CDTF">2017-11-16T19:56:11Z</dcterms:created>
  <dcterms:modified xsi:type="dcterms:W3CDTF">2017-12-06T19:56:15Z</dcterms:modified>
</cp:coreProperties>
</file>

<file path=docProps/thumbnail.jpeg>
</file>